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7" r:id="rId3"/>
    <p:sldId id="261" r:id="rId4"/>
    <p:sldId id="289" r:id="rId5"/>
    <p:sldId id="262" r:id="rId6"/>
    <p:sldId id="263" r:id="rId7"/>
    <p:sldId id="265" r:id="rId8"/>
    <p:sldId id="284" r:id="rId9"/>
    <p:sldId id="290" r:id="rId10"/>
    <p:sldId id="294" r:id="rId11"/>
    <p:sldId id="295" r:id="rId12"/>
    <p:sldId id="296" r:id="rId13"/>
    <p:sldId id="285" r:id="rId14"/>
    <p:sldId id="286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42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3A12-E3BB-4B89-9C32-267B4A656BF5}" type="datetimeFigureOut">
              <a:rPr lang="ru-RU" smtClean="0"/>
              <a:pPr/>
              <a:t>13.02.2022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учреждение 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 развития ребёнка – детский сад № 36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Кузнецка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Непрерывная   образовательная  деятельность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детьми   группы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компенсирующей  направленности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5 до 7  лет  № 21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«Путешествие </a:t>
            </a:r>
            <a:r>
              <a:rPr lang="ru-RU" sz="36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буккроссеров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83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2413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Начало путешествия…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Вл\Рабочий стол\IMG-2ae570205a0c77bd52a67a518b20edc9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238767"/>
            <a:ext cx="2880320" cy="255808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Вл\Рабочий стол\IMG-59ac7ebeb94c4abed775a080de385900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38767"/>
            <a:ext cx="3240360" cy="316340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Вл\Рабочий стол\IMG-993469381445454c9397abaa1a190ee1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84552"/>
            <a:ext cx="2232248" cy="2584368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Вл\Рабочий стол\IMG-a1db031c23d7a9df03a14e1f39f26caa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05519"/>
            <a:ext cx="3240360" cy="316340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7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Вл\Рабочий стол\скаченные фото\самир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44" y="873573"/>
            <a:ext cx="2618872" cy="3491829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Вл\Рабочий стол\скаченные фото\диа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16" y="886327"/>
            <a:ext cx="2528807" cy="337174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Вл\Рабочий стол\скаченные фото\1 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439" y="3096683"/>
            <a:ext cx="2664296" cy="355239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6.jpeg" descr="C:\Users\Рогачева\Desktop\бук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79" b="100000" l="926" r="9759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817" y="332656"/>
            <a:ext cx="329408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2.jpeg" descr="C:\Users\Рогачева\Desktop\бук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6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Вл\Рабочий стол\скаченные фото\вс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311" y="1844823"/>
            <a:ext cx="3600400" cy="480053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Мои документы\для школьных презентаций\чтение картинки для шаблона\mudryj_filin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1798"/>
            <a:ext cx="2966182" cy="2736304"/>
          </a:xfrm>
          <a:prstGeom prst="rect">
            <a:avLst/>
          </a:prstGeom>
          <a:noFill/>
        </p:spPr>
      </p:pic>
      <p:pic>
        <p:nvPicPr>
          <p:cNvPr id="1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28255">
            <a:off x="6982147" y="3663303"/>
            <a:ext cx="2072436" cy="319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7744" y="572630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 La Russ" panose="04000500000000000000" pitchFamily="82" charset="0"/>
              </a:rPr>
              <a:t>«ОТКУДА КНИГА К НАМ ПРИШЛА?»</a:t>
            </a:r>
          </a:p>
        </p:txBody>
      </p:sp>
    </p:spTree>
    <p:extLst>
      <p:ext uri="{BB962C8B-B14F-4D97-AF65-F5344CB8AC3E}">
        <p14:creationId xmlns:p14="http://schemas.microsoft.com/office/powerpoint/2010/main" val="751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0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C:\Documents and Settings\Вл\Рабочий стол\скаченные фото\СМОтря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2" y="3559427"/>
            <a:ext cx="4223883" cy="316791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Вл\Рабочий стол\скаченные фото\IMG_20211130_1002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63975"/>
            <a:ext cx="4145278" cy="3108959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Мои документы\для школьных презентаций\чтение картинки для шаблона\mudryj_filin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295" y="692696"/>
            <a:ext cx="2051720" cy="18927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55776" y="260649"/>
            <a:ext cx="5400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«История, рассказанная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книгой» от мудрой совы.</a:t>
            </a:r>
          </a:p>
          <a:p>
            <a:pPr algn="ctr"/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Я </a:t>
            </a:r>
            <a:r>
              <a:rPr lang="ru-RU" b="1" i="1" dirty="0">
                <a:solidFill>
                  <a:srgbClr val="FF0000"/>
                </a:solidFill>
              </a:rPr>
              <a:t>мудрая Сова. А мудрая, потому что очень много читаю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и многим интересуюсь. Свои знания я беру из книг.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Путь создания книги очень не прост, сейчас я расскажу Вам,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какой путь она проделала, прежде чем попала к нам в руки.</a:t>
            </a:r>
          </a:p>
        </p:txBody>
      </p:sp>
    </p:spTree>
    <p:extLst>
      <p:ext uri="{BB962C8B-B14F-4D97-AF65-F5344CB8AC3E}">
        <p14:creationId xmlns:p14="http://schemas.microsoft.com/office/powerpoint/2010/main" val="265777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332656"/>
            <a:ext cx="49685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Физкультминутка 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«Лес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с вами входим лес,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здесь вокруг чудес!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Руки подняли, покачали,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деревья в лесу.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Руки согнули, кисти встряхнули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 сбивает росу. В стороны руки, плавно помашем -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к нам птицы летят.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они плавно садятся, покажем -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Крылья сложили назад.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Наклонились и присели.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Дружно в гнёзда полетели.</a:t>
            </a:r>
          </a:p>
        </p:txBody>
      </p:sp>
      <p:pic>
        <p:nvPicPr>
          <p:cNvPr id="1026" name="Picture 2" descr="C:\Documents and Settings\Вл\Рабочий стол\1868 p1111d raz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60" b="95148" l="1900" r="99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73" y="3356992"/>
            <a:ext cx="4132599" cy="306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10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:\Мои документы\для школьных презентаций\чтение картинки для шаблона\mudryj_fili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2966182" cy="2736304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627784" y="692696"/>
            <a:ext cx="6444208" cy="3814353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chemeClr val="accent3">
                    <a:lumMod val="50000"/>
                  </a:schemeClr>
                </a:solidFill>
              </a:rPr>
              <a:t>Теперь, мой юный друг, ты знаешь какой нелегкий путь проходит книга, прежде чем попадет к нам в руки. А уж коль она к нам попала, мы должны обращаться с ней очень бережно!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AutoShape 2" descr="ÐÐ°ÑÑÐ¸Ð½ÐºÐ¸ Ð¿Ð¾ Ð·Ð°Ð¿ÑÐ¾ÑÑ ÐºÐ½Ð¸Ð³Ð° ÐºÐ°ÑÑÐ¸Ð½ÐºÐ° ÐºÐ»Ð¸Ð¿Ð°ÑÑ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Ð°ÑÑÐ¸Ð½ÐºÐ¸ Ð¿Ð¾ Ð·Ð°Ð¿ÑÐ¾ÑÑ ÐºÐ½Ð¸Ð³Ð° ÐºÐ°ÑÑÐ¸Ð½ÐºÐ° ÐºÐ»Ð¸Ð¿Ð°ÑÑ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8" name="Picture 6" descr="ÐÐ°ÑÑÐ¸Ð½ÐºÐ¸ Ð¿Ð¾ Ð·Ð°Ð¿ÑÐ¾ÑÑ ÐºÐ½Ð¸Ð³Ð° ÐºÐ°ÑÑÐ¸Ð½ÐºÐ° ÐºÐ»Ð¸Ð¿Ð°ÑÑ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4316338" cy="43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36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639045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Игра 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«Добавь словечко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Есть у книжицы одёжка,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Называется - …. (обложка) .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Книги есть в саду и дома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бумаги и … (картона) .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Наши книги – не просты,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порядку в них …. (листы,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 при чтении не сбиться,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Нумерованы…. (страницы) .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Страницы все наперечёт,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Их скрепляет…. (переплёт) .</a:t>
            </a:r>
          </a:p>
        </p:txBody>
      </p:sp>
      <p:pic>
        <p:nvPicPr>
          <p:cNvPr id="3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28255">
            <a:off x="5251282" y="1178467"/>
            <a:ext cx="3659780" cy="565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36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836712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55183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147" name="Picture 3" descr="C:\Documents and Settings\Вл\Рабочий стол\скаченные фото\закл АРТЕ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42" y="404664"/>
            <a:ext cx="4331316" cy="324848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Вл\Рабочий стол\скаченные фото\закл Е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6" y="2829395"/>
            <a:ext cx="4203906" cy="315293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1196751"/>
            <a:ext cx="37220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Явился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жёлтой шубке –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Прощайте две скорлупки.</a:t>
            </a:r>
          </a:p>
          <a:p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(Цыпленок)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933055"/>
            <a:ext cx="331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Хвост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пушистый,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Мех золотистый,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лесу живёт,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деревне кур крадёт.</a:t>
            </a:r>
          </a:p>
          <a:p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(Лиса)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60648"/>
            <a:ext cx="385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Книжкины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помощники»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2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836712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55183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146" name="Picture 2" descr="C:\Documents and Settings\Вл\Рабочий стол\скаченные фото\зак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18478"/>
            <a:ext cx="3133569" cy="235017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Вл\Рабочий стол\скаченные фото\дети закл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7305"/>
            <a:ext cx="5808974" cy="435673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88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836712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i="1" dirty="0" smtClean="0"/>
          </a:p>
          <a:p>
            <a:endParaRPr lang="ru-RU" i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55183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7170" name="Picture 2" descr="C:\Documents and Settings\Вл\Рабочий стол\скаченные фото\больниц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73096"/>
            <a:ext cx="5244075" cy="393305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620688"/>
            <a:ext cx="754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Книжкина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больница»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6599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a_AlgeriusCaps" panose="04040705040802020702" pitchFamily="82" charset="-52"/>
              </a:rPr>
              <a:t>ПРАВИЛА ОБРАЩЕНИЯ С КНИГОЙ:</a:t>
            </a:r>
            <a:endParaRPr lang="ru-RU" sz="2800" b="1" dirty="0">
              <a:solidFill>
                <a:srgbClr val="C00000"/>
              </a:solidFill>
              <a:latin typeface="a_AlgeriusCaps" panose="04040705040802020702" pitchFamily="82" charset="-52"/>
            </a:endParaRPr>
          </a:p>
        </p:txBody>
      </p:sp>
      <p:pic>
        <p:nvPicPr>
          <p:cNvPr id="3" name="Picture 8" descr="D:\Мои документы\для школьных презентаций\чтение картинки для шаблона\mudryj_fili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725144"/>
            <a:ext cx="2174094" cy="200560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9211" y="908720"/>
            <a:ext cx="8512010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читайте книгу во время еды-ее можно испачкать.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кладите в книгу ручек, карандашей и других толстых предметов,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этого рвется переплет книги.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загибайте углов на странице книги-углы отрываются, портятся.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закладку для книги.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рвите страницы, не рисуйте и не пишите в книге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 этого есть обычная бумага.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перегибай книгу-от этого вырываются страницы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endParaRPr lang="ru-RU" sz="2000" b="1" dirty="0">
              <a:solidFill>
                <a:srgbClr val="002060"/>
              </a:solidFill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2" descr="ÐÐ°ÑÑÐ¸Ð½ÐºÐ¸ Ð¿Ð¾ Ð·Ð°Ð¿ÑÐ¾ÑÑ ÐºÐ½Ð¸Ð³Ð° ÐºÐ°ÑÑÐ¸Ð½ÐºÐ° ÐºÐ»Ð¸Ð¿Ð°ÑÑ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4608235"/>
            <a:ext cx="1804272" cy="22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7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:\Мои документы\для школьных презентаций\чтение картинки для шаблона\mudryj_fili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816230"/>
            <a:ext cx="4215100" cy="3888432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2699792" y="188640"/>
            <a:ext cx="6444208" cy="3454313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dirty="0"/>
              <a:t>Книга твой друг, без нее, как без рук.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43808" y="1412776"/>
            <a:ext cx="629524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«Книга </a:t>
            </a:r>
            <a:r>
              <a:rPr lang="ru-RU" sz="2800" b="1" dirty="0">
                <a:solidFill>
                  <a:srgbClr val="C00000"/>
                </a:solidFill>
              </a:rPr>
              <a:t>твой друг, </a:t>
            </a:r>
            <a:r>
              <a:rPr lang="ru-RU" sz="2800" b="1" dirty="0" smtClean="0">
                <a:solidFill>
                  <a:srgbClr val="C00000"/>
                </a:solidFill>
              </a:rPr>
              <a:t>без </a:t>
            </a:r>
            <a:r>
              <a:rPr lang="ru-RU" sz="2800" b="1" dirty="0">
                <a:solidFill>
                  <a:srgbClr val="C00000"/>
                </a:solidFill>
              </a:rPr>
              <a:t>нее, как без </a:t>
            </a:r>
            <a:r>
              <a:rPr lang="ru-RU" sz="2800" b="1" dirty="0" smtClean="0">
                <a:solidFill>
                  <a:srgbClr val="C00000"/>
                </a:solidFill>
              </a:rPr>
              <a:t>рук»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Читайте как можно больше!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ДО СКОРОЙ ВСТРЕЧИ!!!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8224" y="5805264"/>
            <a:ext cx="149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Мудрая Сова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65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3329b22f14b6ee5c2e1386925ee72932e7b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276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Муниципальное бюджетное дошкольное  образовательное учреждение  центр развития ребёнка – детский сад № 36  города Кузнецка </vt:lpstr>
      <vt:lpstr>Начало путешествия…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PC</dc:creator>
  <cp:lastModifiedBy>Admin</cp:lastModifiedBy>
  <cp:revision>47</cp:revision>
  <dcterms:created xsi:type="dcterms:W3CDTF">2014-04-08T13:52:26Z</dcterms:created>
  <dcterms:modified xsi:type="dcterms:W3CDTF">2022-02-13T14:36:12Z</dcterms:modified>
</cp:coreProperties>
</file>